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C7A-28C6-488D-B54E-517FCB1B6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63F1A-07F9-48D3-B0FC-1ACBD3F04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F397F-74D6-450C-8172-F9D8A317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CA3C1-F49A-43E4-BE68-C940CA5D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E7E9A-2761-4B1A-B925-A048DF2D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2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E704-110F-48F7-B244-BE839A3A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8D4A8-49A7-416D-9221-574D57F5B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8295D-CE3D-49FB-92ED-7E62EEC1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A54F8-A918-45BD-82CF-F5551349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8F4B0-CAD6-4C93-BB39-13D1F770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2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C9AFC8-BC21-449B-A959-572C116F8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B9677-B840-4117-9B27-94735A939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7E832-D0FD-49E4-ACA5-D971A42A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946EE-0C19-4D32-ACC7-21348611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90939-3AB7-4DB9-96FA-D62ABCE9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0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6750-C2FD-4E2F-90C6-AAF75813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E9C6-AF43-4084-9214-27318329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362F0-49DD-4E54-9254-7659B31A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7C5D2-7CE3-47E0-B0D4-0646CAFC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BACEC-CF20-4552-9C17-5186EF5A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6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08E1-32C1-4FB3-BF2B-BB3929B4B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7BDC0-8B1E-445E-9AE6-C1A22F912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14C4E-5BA5-47A9-8993-88EBC73A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884A3-F900-46A0-9FBF-7DDC0152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172C9-8F19-46AB-A1D0-61353E71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0537-F0BD-48FE-9EBC-968453B3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E6BC-1A1A-49F8-8601-CC0D4E588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68215-323B-42BC-9F1B-ED37722E2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DF3B3-01A0-441A-8580-AD7BB9D7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711EE-6DCB-4F95-85D4-83C2011D8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D63F3-41C2-4F5A-BEFD-A33855EF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2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16B2-B34A-4F5B-B91F-15A473E3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447EB-E039-4A79-81A0-60DA681F6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0DE15-018A-4F76-9426-580E8D557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86C48-1506-4069-81F4-FBA0B91BD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DF22B-F0D2-496D-BFB4-E2B795AC46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98033-1E11-4C7C-8C8D-7F92E0CEF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64CB3-EC26-44BF-9F45-0A277AD7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6C852E-9A5A-4466-B912-76C2D967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E7BC-6554-4B34-99EF-949EEE95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5CB4D-7626-4C58-96A4-00F9E3DE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36E00-203B-4ABE-97F3-7E2251D7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B393D-30E3-47D5-BBDF-114B530B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9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71F10-C380-4315-92B4-72F135B1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52B58-2C8E-40FE-977F-A43E8803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3CBA-6AB1-4EA4-BCD4-D957958D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6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FD83-562A-4426-9C34-CB48F6F7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DFAD-9312-4886-9212-42C2B56AD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BF3C9-D60F-48AA-9343-8E1BE7B3D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3E386-B079-4409-B702-2660A701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E366D-F71B-4CAB-9C46-F17BDAA29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D430C-F7D7-4525-BC43-38155096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4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4F15-E437-40F3-900D-A1BFCD0A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B350C-E14B-42FF-B70F-47204B3E3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E15AE-28EA-46C7-9977-1C5F0BD2B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53E1D-A54A-4286-95FF-9BCDD91A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9D3B0-E333-4D55-9378-E44B2B43C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EA716-4F09-4DA0-BD26-F45B0E1D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4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7CFADB-3850-4CB3-BAB1-CA1790CDE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0A41B-989A-40B1-937D-77956BD44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31C2E-70E1-4FFA-AF29-8A04E517D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B00F6-C736-450C-859F-0BD687882F3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1E725-F10D-4D1E-A24B-6BF284816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C904-632F-4075-A830-BD74DBD63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1EEBB-8C93-4706-A5DB-CBD9779F8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0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AD1A-BA59-4571-8DC8-6E54C814DB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CLOUDWATCH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84221-808A-4CEC-8C03-312E800177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MONITORING TOOLS</a:t>
            </a:r>
          </a:p>
        </p:txBody>
      </p:sp>
    </p:spTree>
    <p:extLst>
      <p:ext uri="{BB962C8B-B14F-4D97-AF65-F5344CB8AC3E}">
        <p14:creationId xmlns:p14="http://schemas.microsoft.com/office/powerpoint/2010/main" val="374138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A8CDB-BFB6-41BD-A2B9-335C91844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490537"/>
            <a:ext cx="118776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CEB7A-FC76-4908-9320-03905F258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481012"/>
            <a:ext cx="119538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2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E95A9-DEED-4384-87BA-33685C91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250"/>
            <a:ext cx="12192000" cy="60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21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3E284-D205-4F04-9398-87702032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328612"/>
            <a:ext cx="121443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52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25E76-9975-41F3-A631-FCC2E8446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42900"/>
            <a:ext cx="119253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8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37868-B7FA-4D3E-8C27-CE38C57D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028"/>
            <a:ext cx="12192000" cy="60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7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A0185-F484-4262-9F6B-422F1165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357"/>
            <a:ext cx="12192000" cy="59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29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F9476-2A25-4C6D-A9D3-B728073D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089"/>
            <a:ext cx="12192000" cy="606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02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A9F26-9CAB-49CD-9E26-E6093864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333375"/>
            <a:ext cx="120967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9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0803D-20F6-4B6A-9CAC-CC1B2ADF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714375"/>
            <a:ext cx="121539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63A4A-3A7D-480B-BD7D-E701CE95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66712"/>
            <a:ext cx="120396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86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0A25B-699C-4A9B-ADD2-797FDFEAE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328612"/>
            <a:ext cx="121348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9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9CF75-FC74-4DED-9EB1-E370F421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80987"/>
            <a:ext cx="119634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1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BEBBE-11C9-4C4A-91C3-0F45C5DA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423862"/>
            <a:ext cx="119253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6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C1E3F-C4A4-46F9-BE50-34A63625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376237"/>
            <a:ext cx="119443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A0AA32-BB0D-4E49-A0EB-3B95E1FEE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400050"/>
            <a:ext cx="119157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4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E3DF6-FDFB-405B-8C18-DCF098B50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376237"/>
            <a:ext cx="119348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75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511845-E976-480C-AE85-47867F2E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576262"/>
            <a:ext cx="118491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95FFD-A5CD-4487-8488-9D2EDC093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481012"/>
            <a:ext cx="120491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AMAZON CLOUDWATCH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CLOUDWATCH</dc:title>
  <dc:creator>KesavaRao Andraju</dc:creator>
  <cp:lastModifiedBy>KesavaRao Andraju</cp:lastModifiedBy>
  <cp:revision>1</cp:revision>
  <dcterms:created xsi:type="dcterms:W3CDTF">2021-09-13T07:26:53Z</dcterms:created>
  <dcterms:modified xsi:type="dcterms:W3CDTF">2021-09-13T07:27:16Z</dcterms:modified>
</cp:coreProperties>
</file>